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59"/>
  </p:normalViewPr>
  <p:slideViewPr>
    <p:cSldViewPr snapToGrid="0" snapToObjects="1">
      <p:cViewPr varScale="1">
        <p:scale>
          <a:sx n="113" d="100"/>
          <a:sy n="113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28809-F2BF-454F-AAE3-3DC7C8D4EA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Effects of meltdown and </a:t>
            </a:r>
            <a:r>
              <a:rPr lang="en-US" dirty="0" err="1"/>
              <a:t>spectre</a:t>
            </a:r>
            <a:r>
              <a:rPr lang="en-US" dirty="0"/>
              <a:t> on the internet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B66922-9447-F744-8812-1BAE7CE4D6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NYU Tandon School of Engineering</a:t>
            </a:r>
          </a:p>
          <a:p>
            <a:r>
              <a:rPr lang="en-US" dirty="0"/>
              <a:t>CS-GY6233</a:t>
            </a:r>
          </a:p>
          <a:p>
            <a:r>
              <a:rPr lang="en-US" dirty="0"/>
              <a:t>Research Abstract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C0838A6-FB02-8740-8F7B-2FAE6D30B1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269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16"/>
    </mc:Choice>
    <mc:Fallback>
      <p:transition spd="slow" advTm="6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D55C6-40F1-9345-9607-4292F407D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E22FBC4-78AA-A540-BD0D-C4021FB030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309813" y="2947194"/>
            <a:ext cx="7569200" cy="21463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96DBBAF-0FAC-7748-A193-D747E91C95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12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08"/>
    </mc:Choice>
    <mc:Fallback>
      <p:transition spd="slow" advTm="241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D6321-FA66-924E-B7F6-83AD616B7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9D8ED7-0F65-EC4B-BF1B-3EC3A81D1E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41413" y="3208570"/>
            <a:ext cx="9906000" cy="162354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A46624A-334F-9C47-8738-2C979E1A93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19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54"/>
    </mc:Choice>
    <mc:Fallback>
      <p:transition spd="slow" advTm="228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8A015-4E9A-9B49-AE7B-406409F5B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0446A3-10A9-C84D-9E10-98B67D1AB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41413" y="3187339"/>
            <a:ext cx="9906000" cy="166600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C902DC9-6434-8E48-A331-84C4462C79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310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54"/>
    </mc:Choice>
    <mc:Fallback>
      <p:transition spd="slow" advTm="14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609FE-800A-CC46-8563-FA5B00081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7056E8-37E8-2141-BDEC-B1E69A1B0B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6413" y="2985294"/>
            <a:ext cx="86360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79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820"/>
    </mc:Choice>
    <mc:Fallback>
      <p:transition spd="slow" advTm="7982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A652C-BF0C-E142-9D7B-E24A73F3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A8DB1-FF94-A943-A24C-5E217A942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patched Ubuntu VM took a minor performance hit from the </a:t>
            </a:r>
            <a:r>
              <a:rPr lang="en-US" dirty="0" err="1"/>
              <a:t>Sysbench</a:t>
            </a:r>
            <a:r>
              <a:rPr lang="en-US" dirty="0"/>
              <a:t> suite checks</a:t>
            </a:r>
          </a:p>
          <a:p>
            <a:r>
              <a:rPr lang="en-US" dirty="0"/>
              <a:t>The custom C program slowed with the mitigation macro in place, but </a:t>
            </a:r>
            <a:r>
              <a:rPr lang="en-US" dirty="0" err="1"/>
              <a:t>excuted</a:t>
            </a:r>
            <a:r>
              <a:rPr lang="en-US" dirty="0"/>
              <a:t> faster on the patched system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841DD28-D8E3-2942-AFE2-90E5338587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602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60"/>
    </mc:Choice>
    <mc:Fallback>
      <p:transition spd="slow" advTm="21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35FD1-95A9-734E-AA2C-93E46118E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8CD78-CFFD-F547-BA8E-25A3607C7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Systems that can be patched, should be patched</a:t>
            </a:r>
          </a:p>
          <a:p>
            <a:r>
              <a:rPr lang="en-US" dirty="0"/>
              <a:t>Systems that cannot be patched, should have mitigations in place like the speculation barrier code</a:t>
            </a:r>
          </a:p>
          <a:p>
            <a:r>
              <a:rPr lang="en-US" dirty="0"/>
              <a:t>Better mitigations that don’t effect performance as much should be developed</a:t>
            </a:r>
          </a:p>
          <a:p>
            <a:r>
              <a:rPr lang="en-US" dirty="0"/>
              <a:t>Until new processors are created, the vulnerabilities will always exist in some form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0FE3D9D-638B-E745-BB90-352A161BAF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06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26"/>
    </mc:Choice>
    <mc:Fallback>
      <p:transition spd="slow" advTm="43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AE636-4741-5F47-BB63-ACC75A11E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B49B9-9FF5-774F-916B-A8DF5CB99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research needs to be done with a larger number of devices and many different types</a:t>
            </a:r>
          </a:p>
          <a:p>
            <a:r>
              <a:rPr lang="en-US" dirty="0"/>
              <a:t>Better macros can be written to perform better while still mitigating the vulnerabilities</a:t>
            </a:r>
          </a:p>
          <a:p>
            <a:r>
              <a:rPr lang="en-US" dirty="0"/>
              <a:t>The actual effect of IOT devices in the wild and how they perform after mitigations are in place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FE9A39-28D7-4044-9D84-33D122B5AA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532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454"/>
    </mc:Choice>
    <mc:Fallback>
      <p:transition spd="slow" advTm="54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1F0E7-B923-8A49-A7B0-010C43FF7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27CD4-0379-1E46-A46B-B34DB05DF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Meltdown and </a:t>
            </a:r>
            <a:r>
              <a:rPr lang="en-US" dirty="0" err="1"/>
              <a:t>Spectre</a:t>
            </a:r>
            <a:endParaRPr lang="en-US" dirty="0"/>
          </a:p>
          <a:p>
            <a:r>
              <a:rPr lang="en-US" dirty="0"/>
              <a:t>How it works</a:t>
            </a:r>
          </a:p>
          <a:p>
            <a:r>
              <a:rPr lang="en-US" dirty="0"/>
              <a:t>Why its bad</a:t>
            </a:r>
          </a:p>
          <a:p>
            <a:r>
              <a:rPr lang="en-US" dirty="0"/>
              <a:t>Tests conducted</a:t>
            </a:r>
          </a:p>
          <a:p>
            <a:r>
              <a:rPr lang="en-US" dirty="0"/>
              <a:t>Conclusions and Future Work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815E4C9-4DFA-DC45-BC0A-B911E87493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298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59"/>
    </mc:Choice>
    <mc:Fallback>
      <p:transition spd="slow" advTm="14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AA4C3-A38E-0542-9C28-61B4C4910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Meltdown and </a:t>
            </a:r>
            <a:r>
              <a:rPr lang="en-US" dirty="0" err="1"/>
              <a:t>Spectre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E42DA-1486-4146-85FB-B02FBB1B9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exploit of critical vulnerabilities in modern processors</a:t>
            </a:r>
          </a:p>
          <a:p>
            <a:r>
              <a:rPr lang="en-US" dirty="0"/>
              <a:t>The vulnerabilities allow programs to steal data being processed</a:t>
            </a:r>
          </a:p>
          <a:p>
            <a:r>
              <a:rPr lang="en-US" dirty="0"/>
              <a:t>Allow programs to access protected data in memory from other programs</a:t>
            </a:r>
          </a:p>
          <a:p>
            <a:r>
              <a:rPr lang="en-US" dirty="0"/>
              <a:t>Effects a wide range of processors, systems, and devices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A82CEAF-EF07-C844-8ADA-ECF05F16F9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55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220"/>
    </mc:Choice>
    <mc:Fallback>
      <p:transition spd="slow" advTm="38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BD688-6DE9-4045-A972-FCF8DC17C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3F1D8-59EE-964D-81C7-F0D378384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Meltdown works by circumventing security mechanisms that prevent programs from accessing arbitrary memory space</a:t>
            </a:r>
          </a:p>
          <a:p>
            <a:r>
              <a:rPr lang="en-US" dirty="0" err="1"/>
              <a:t>Spectre</a:t>
            </a:r>
            <a:r>
              <a:rPr lang="en-US" dirty="0"/>
              <a:t> works by having other applications give up data in their memory space </a:t>
            </a:r>
          </a:p>
          <a:p>
            <a:r>
              <a:rPr lang="en-US" dirty="0"/>
              <a:t>Both exploits use side channels to obtain the information from the memory locations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3912A33-0FA8-5344-9B7A-5C306876C3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610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747"/>
    </mc:Choice>
    <mc:Fallback>
      <p:transition spd="slow" advTm="1817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8DE42-709F-8F4B-904A-D134457C3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it bad?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CB964-029E-3E4D-A01C-3D3E60EC0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attacks effect a large number of devices from smart phones to virtual server hosts</a:t>
            </a:r>
          </a:p>
          <a:p>
            <a:r>
              <a:rPr lang="en-US" dirty="0"/>
              <a:t>These exploits can be used to steal banking information and information from other virtual machines on the same host</a:t>
            </a:r>
          </a:p>
          <a:p>
            <a:r>
              <a:rPr lang="en-US" dirty="0"/>
              <a:t>A password safe could have the secrets leaked and thus lead to all the credentials stored being stolen. 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20B49F8-D683-284E-A942-143469EB3E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9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889"/>
    </mc:Choice>
    <mc:Fallback>
      <p:transition spd="slow" advTm="948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84517-1C6B-0545-95B5-A7D2E56CA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 effects of side channel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559E0-1A8A-7F40-A7F2-78CE6D596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has been shown that the patches created for the vulnerabilities causes some performance loss in virtual hosts and other desktop and server processors</a:t>
            </a:r>
          </a:p>
          <a:p>
            <a:r>
              <a:rPr lang="en-US" dirty="0"/>
              <a:t>The effects on smaller IOT devices has not been as thoroughly researched</a:t>
            </a:r>
          </a:p>
          <a:p>
            <a:r>
              <a:rPr lang="en-US" dirty="0"/>
              <a:t>The performance hit, even though sometimes small, has major ramifications in large datacenters with many virtual servers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1989EC1-686A-D045-ACA7-A7C7BAE003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620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506"/>
    </mc:Choice>
    <mc:Fallback>
      <p:transition spd="slow" advTm="57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07B7A-9ADD-3F4C-98B4-68D818B85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ADA18-7C77-B349-B385-C7E6ACDB0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QEMU, an open-source emulator and </a:t>
            </a:r>
            <a:r>
              <a:rPr lang="en-US" dirty="0" err="1"/>
              <a:t>virtualizer</a:t>
            </a:r>
            <a:r>
              <a:rPr lang="en-US" dirty="0"/>
              <a:t>, an ARM Cortex A-57 64-bit processor was selected</a:t>
            </a:r>
          </a:p>
          <a:p>
            <a:r>
              <a:rPr lang="en-US" dirty="0"/>
              <a:t>Two virtual machines running Ubuntu 16.04 were installed on the ARM processor</a:t>
            </a:r>
          </a:p>
          <a:p>
            <a:r>
              <a:rPr lang="en-US" dirty="0"/>
              <a:t>The systems were given 2 CPU Cores, 1 GB RAM, and 8 GB of storage</a:t>
            </a:r>
          </a:p>
          <a:p>
            <a:r>
              <a:rPr lang="en-US" dirty="0"/>
              <a:t>Several IOT systems have a similar setup based on product reviews of various popular devices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CC7039D-7A46-C747-AF89-4222048495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16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526"/>
    </mc:Choice>
    <mc:Fallback>
      <p:transition spd="slow" advTm="101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F33A9-2967-494F-8167-7281A5DB9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6751F-D86C-7944-A7F7-5479ADC98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One virtual device was designated the unpatched system and was not given any updates to the Ubuntu 16.04 operating system from the latest updates included in the publicly available release</a:t>
            </a:r>
          </a:p>
          <a:p>
            <a:r>
              <a:rPr lang="en-US" dirty="0"/>
              <a:t>One virtual devices was updated to the most recent branch of 16.04.7 and kept up-to-date as recently as August 2021. </a:t>
            </a:r>
          </a:p>
          <a:p>
            <a:r>
              <a:rPr lang="en-US" dirty="0"/>
              <a:t>Both systems were installed with </a:t>
            </a:r>
            <a:r>
              <a:rPr lang="en-US" dirty="0" err="1"/>
              <a:t>Sysbench</a:t>
            </a:r>
            <a:r>
              <a:rPr lang="en-US" dirty="0"/>
              <a:t> benchmarks tools and a test program written in C. </a:t>
            </a:r>
          </a:p>
          <a:p>
            <a:r>
              <a:rPr lang="en-US" dirty="0"/>
              <a:t>Both systems were also checked and verified to be vulnerable to meltdown and </a:t>
            </a:r>
            <a:r>
              <a:rPr lang="en-US" dirty="0" err="1"/>
              <a:t>spectre</a:t>
            </a:r>
            <a:r>
              <a:rPr lang="en-US" dirty="0"/>
              <a:t> and the patched system had some </a:t>
            </a:r>
            <a:r>
              <a:rPr lang="en-US" dirty="0" err="1"/>
              <a:t>spectre</a:t>
            </a:r>
            <a:r>
              <a:rPr lang="en-US" dirty="0"/>
              <a:t> variants mitigated.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B4CFE62-08A0-5746-9899-6BF9CAB871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309"/>
    </mc:Choice>
    <mc:Fallback>
      <p:transition spd="slow" advTm="61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E679D-2AB6-9F43-8E92-B0EA6A62C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2189F-D8B6-8E4A-B06E-5E4314C8F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CPU Processor Speed </a:t>
            </a:r>
          </a:p>
          <a:p>
            <a:r>
              <a:rPr lang="en-US" dirty="0"/>
              <a:t>Memory Read Speed</a:t>
            </a:r>
          </a:p>
          <a:p>
            <a:r>
              <a:rPr lang="en-US" dirty="0"/>
              <a:t>Memory Write Speed</a:t>
            </a:r>
          </a:p>
          <a:p>
            <a:r>
              <a:rPr lang="en-US" dirty="0"/>
              <a:t>Large array assignment timing using a custom C program that incorporates speculation barrier macros for C programs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C0ADE1A-A8F7-4843-A574-CB7BD8E56C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709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08"/>
    </mc:Choice>
    <mc:Fallback>
      <p:transition spd="slow" advTm="365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69</TotalTime>
  <Words>567</Words>
  <Application>Microsoft Macintosh PowerPoint</Application>
  <PresentationFormat>Widescreen</PresentationFormat>
  <Paragraphs>58</Paragraphs>
  <Slides>16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Tw Cen MT</vt:lpstr>
      <vt:lpstr>Circuit</vt:lpstr>
      <vt:lpstr>Effects of meltdown and spectre on the internet of things</vt:lpstr>
      <vt:lpstr>Overview</vt:lpstr>
      <vt:lpstr>What is Meltdown and Spectre?</vt:lpstr>
      <vt:lpstr>How does it work?</vt:lpstr>
      <vt:lpstr>Why is it bad?</vt:lpstr>
      <vt:lpstr>Side effects of side channel attacks</vt:lpstr>
      <vt:lpstr>Test System</vt:lpstr>
      <vt:lpstr>Test Setup</vt:lpstr>
      <vt:lpstr>Data collected</vt:lpstr>
      <vt:lpstr>Results</vt:lpstr>
      <vt:lpstr>Results</vt:lpstr>
      <vt:lpstr>Results</vt:lpstr>
      <vt:lpstr>Results</vt:lpstr>
      <vt:lpstr>Findings</vt:lpstr>
      <vt:lpstr>Conclusions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Effects of meltdown and spectre on the internet of things</dc:title>
  <dc:creator>Shane Fonyi</dc:creator>
  <cp:lastModifiedBy>Shane Fonyi</cp:lastModifiedBy>
  <cp:revision>4</cp:revision>
  <dcterms:created xsi:type="dcterms:W3CDTF">2021-08-12T01:14:04Z</dcterms:created>
  <dcterms:modified xsi:type="dcterms:W3CDTF">2021-08-12T02:23:26Z</dcterms:modified>
</cp:coreProperties>
</file>

<file path=docProps/thumbnail.jpeg>
</file>